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8"/>
  </p:notesMasterIdLst>
  <p:sldIdLst>
    <p:sldId id="256" r:id="rId2"/>
    <p:sldId id="263" r:id="rId3"/>
    <p:sldId id="280" r:id="rId4"/>
    <p:sldId id="262" r:id="rId5"/>
    <p:sldId id="258" r:id="rId6"/>
    <p:sldId id="273" r:id="rId7"/>
    <p:sldId id="275" r:id="rId8"/>
    <p:sldId id="268" r:id="rId9"/>
    <p:sldId id="276" r:id="rId10"/>
    <p:sldId id="319" r:id="rId11"/>
    <p:sldId id="320" r:id="rId12"/>
    <p:sldId id="321" r:id="rId13"/>
    <p:sldId id="291" r:id="rId14"/>
    <p:sldId id="327" r:id="rId15"/>
    <p:sldId id="293" r:id="rId16"/>
    <p:sldId id="290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11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38.png>
</file>

<file path=ppt/media/image4.png>
</file>

<file path=ppt/media/image41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11.mp4>
</file>

<file path=ppt/media/media12.mp4>
</file>

<file path=ppt/media/media13.mp4>
</file>

<file path=ppt/media/media14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AFDBE7-34C7-4991-A3C2-D11547EE8FC2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B9B9FA-9AFD-478C-A1B4-867943640F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0253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visually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349771-30A7-4840-A14B-44C597995636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17701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why it is matrix multiplication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E81D6D-27FD-41ED-8BDD-960042DFFF4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8065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Rotation then shear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E81D6D-27FD-41ED-8BDD-960042DFFF4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712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associativity question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E81D6D-27FD-41ED-8BDD-960042DFFF4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773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Three successive transformations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6E81D6D-27FD-41ED-8BDD-960042DFFF4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70992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Name determinant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146511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J orientation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A66E276-4EA8-4791-A327-DF2B86DDBD12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0433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0239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66890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626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05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897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7140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43983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407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815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1608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908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96C119-2DD0-4875-B2B6-B233FC7E2D30}" type="datetimeFigureOut">
              <a:rPr lang="en-US" smtClean="0"/>
              <a:t>9/24/2018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864ABF-14C8-41DB-A9E8-230982D7E8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4248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9.mp4"/><Relationship Id="rId1" Type="http://schemas.openxmlformats.org/officeDocument/2006/relationships/video" Target="NULL" TargetMode="External"/><Relationship Id="rId5" Type="http://schemas.openxmlformats.org/officeDocument/2006/relationships/image" Target="../media/image38.png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0.mp4"/><Relationship Id="rId1" Type="http://schemas.openxmlformats.org/officeDocument/2006/relationships/video" Target="NULL" TargetMode="External"/><Relationship Id="rId5" Type="http://schemas.openxmlformats.org/officeDocument/2006/relationships/image" Target="../media/image38.pn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1.mp4"/><Relationship Id="rId1" Type="http://schemas.openxmlformats.org/officeDocument/2006/relationships/video" Target="NULL" TargetMode="External"/><Relationship Id="rId5" Type="http://schemas.openxmlformats.org/officeDocument/2006/relationships/image" Target="../media/image41.pn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2.mp4"/><Relationship Id="rId1" Type="http://schemas.openxmlformats.org/officeDocument/2006/relationships/video" Target="NULL" TargetMode="External"/><Relationship Id="rId4" Type="http://schemas.openxmlformats.org/officeDocument/2006/relationships/image" Target="../media/image1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2.mp4"/><Relationship Id="rId1" Type="http://schemas.openxmlformats.org/officeDocument/2006/relationships/video" Target="NULL" TargetMode="External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13.mp4"/><Relationship Id="rId1" Type="http://schemas.openxmlformats.org/officeDocument/2006/relationships/video" Target="NULL" TargetMode="Externa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4.mp4"/><Relationship Id="rId1" Type="http://schemas.microsoft.com/office/2007/relationships/media" Target="../media/media14.mp4"/><Relationship Id="rId4" Type="http://schemas.openxmlformats.org/officeDocument/2006/relationships/image" Target="../media/image1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7.mp4"/><Relationship Id="rId1" Type="http://schemas.openxmlformats.org/officeDocument/2006/relationships/video" Target="NULL" TargetMode="External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media" Target="../media/media8.mp4"/><Relationship Id="rId1" Type="http://schemas.openxmlformats.org/officeDocument/2006/relationships/video" Target="NULL" TargetMode="External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8DCB0F-657C-401A-B730-2E957255CD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y-AM" dirty="0">
                <a:latin typeface="GHEA Mariam" panose="02000503080000020003" pitchFamily="50" charset="0"/>
              </a:rPr>
              <a:t>Կրկնություն</a:t>
            </a:r>
            <a:endParaRPr lang="en-US" dirty="0">
              <a:latin typeface="GHEA Mariam" panose="02000503080000020003" pitchFamily="50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F72181-2C6D-48D6-8F13-F742A08BDAD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828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DiagonalDegenerate">
            <a:hlinkClick r:id="" action="ppaction://media"/>
            <a:extLst>
              <a:ext uri="{FF2B5EF4-FFF2-40B4-BE49-F238E27FC236}">
                <a16:creationId xmlns:a16="http://schemas.microsoft.com/office/drawing/2014/main" id="{B82466FE-86D8-4C33-B43E-B6BE0B5BEE2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4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7D3A56B-02FA-41AC-8DBD-D832A5765BC5}"/>
                  </a:ext>
                </a:extLst>
              </p:cNvPr>
              <p:cNvSpPr txBox="1"/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y-AM" sz="7200" b="0" i="1" smtClean="0">
                          <a:latin typeface="Cambria Math" panose="02040503050406030204" pitchFamily="18" charset="0"/>
                        </a:rPr>
                        <m:t>Ռանկ</m:t>
                      </m:r>
                      <m:r>
                        <a:rPr lang="ru-RU" sz="72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4" name="TextBox 3">
                <a:extLst>
                  <a:ext uri="{FF2B5EF4-FFF2-40B4-BE49-F238E27FC236}">
                    <a16:creationId xmlns:a16="http://schemas.microsoft.com/office/drawing/2014/main" id="{67D3A56B-02FA-41AC-8DBD-D832A5765BC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4566306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3To1D">
            <a:hlinkClick r:id="" action="ppaction://media"/>
            <a:extLst>
              <a:ext uri="{FF2B5EF4-FFF2-40B4-BE49-F238E27FC236}">
                <a16:creationId xmlns:a16="http://schemas.microsoft.com/office/drawing/2014/main" id="{0CEF7795-7459-4EA8-BF85-A075351AF063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76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0FC1447-B34B-4F40-8430-2B1C86D8F8AD}"/>
                  </a:ext>
                </a:extLst>
              </p:cNvPr>
              <p:cNvSpPr txBox="1"/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y-AM" sz="7200" b="0" i="1" smtClean="0">
                          <a:latin typeface="Cambria Math" panose="02040503050406030204" pitchFamily="18" charset="0"/>
                        </a:rPr>
                        <m:t>Ռանկ</m:t>
                      </m:r>
                      <m:r>
                        <a:rPr lang="ru-RU" sz="7200" b="0" i="1" smtClean="0">
                          <a:latin typeface="Cambria Math" panose="02040503050406030204" pitchFamily="18" charset="0"/>
                        </a:rPr>
                        <m:t>=1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E0FC1447-B34B-4F40-8430-2B1C86D8F8A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557175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D3To2D">
            <a:hlinkClick r:id="" action="ppaction://media"/>
            <a:extLst>
              <a:ext uri="{FF2B5EF4-FFF2-40B4-BE49-F238E27FC236}">
                <a16:creationId xmlns:a16="http://schemas.microsoft.com/office/drawing/2014/main" id="{A10C386C-E157-46F3-88C2-1921A7535DF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000" end="2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8CAFFA7-39D8-44F8-B002-619326467BD9}"/>
                  </a:ext>
                </a:extLst>
              </p:cNvPr>
              <p:cNvSpPr txBox="1"/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hy-AM" sz="7200" b="0" i="1" smtClean="0">
                          <a:latin typeface="Cambria Math" panose="02040503050406030204" pitchFamily="18" charset="0"/>
                        </a:rPr>
                        <m:t>Ռանկ</m:t>
                      </m:r>
                      <m:r>
                        <a:rPr lang="ru-RU" sz="7200" b="0" i="1" smtClean="0">
                          <a:latin typeface="Cambria Math" panose="02040503050406030204" pitchFamily="18" charset="0"/>
                        </a:rPr>
                        <m:t>=2</m:t>
                      </m:r>
                    </m:oMath>
                  </m:oMathPara>
                </a14:m>
                <a:endParaRPr lang="en-US" sz="7200" dirty="0"/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28CAFFA7-39D8-44F8-B002-619326467BD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0" y="0"/>
                <a:ext cx="4533613" cy="120032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3715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0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ameNullSpace">
            <a:hlinkClick r:id="" action="ppaction://media"/>
            <a:extLst>
              <a:ext uri="{FF2B5EF4-FFF2-40B4-BE49-F238E27FC236}">
                <a16:creationId xmlns:a16="http://schemas.microsoft.com/office/drawing/2014/main" id="{60D219F9-57D6-454A-B8CA-0FAECE0B2CF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276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680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ameNullSpace">
            <a:hlinkClick r:id="" action="ppaction://media"/>
            <a:extLst>
              <a:ext uri="{FF2B5EF4-FFF2-40B4-BE49-F238E27FC236}">
                <a16:creationId xmlns:a16="http://schemas.microsoft.com/office/drawing/2014/main" id="{FFAA725E-860A-48AB-A34D-413B37746411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14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527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800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8)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ullSpaceSolveForVEqualsZero">
            <a:hlinkClick r:id="" action="ppaction://media"/>
            <a:extLst>
              <a:ext uri="{FF2B5EF4-FFF2-40B4-BE49-F238E27FC236}">
                <a16:creationId xmlns:a16="http://schemas.microsoft.com/office/drawing/2014/main" id="{A1F491FC-E872-4323-812F-3CB67B826F18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3000" end="11611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4497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8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FullRankCase">
            <a:hlinkClick r:id="" action="ppaction://media"/>
            <a:extLst>
              <a:ext uri="{FF2B5EF4-FFF2-40B4-BE49-F238E27FC236}">
                <a16:creationId xmlns:a16="http://schemas.microsoft.com/office/drawing/2014/main" id="{06EF2B3F-5FEA-4F6C-BB1D-67B9CBBAF68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8522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howVaryingLinearCombinations">
            <a:hlinkClick r:id="" action="ppaction://media"/>
            <a:extLst>
              <a:ext uri="{FF2B5EF4-FFF2-40B4-BE49-F238E27FC236}">
                <a16:creationId xmlns:a16="http://schemas.microsoft.com/office/drawing/2014/main" id="{CAB455CA-1A8E-4FBB-A86C-07A21F648B6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1" y="0"/>
            <a:ext cx="121920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58568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2)">
                                      <p:cBhvr>
                                        <p:cTn id="12" dur="3747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3" presetID="2" presetClass="mediacall" presetSubtype="0" fill="hold" nodeType="withEffect">
                                  <p:stCondLst>
                                    <p:cond delay="6500"/>
                                  </p:stCondLst>
                                  <p:childTnLst>
                                    <p:cmd type="call" cmd="togglePause">
                                      <p:cBhvr>
                                        <p:cTn id="1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5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lumnsToBasisVectors">
            <a:hlinkClick r:id="" action="ppaction://media"/>
            <a:extLst>
              <a:ext uri="{FF2B5EF4-FFF2-40B4-BE49-F238E27FC236}">
                <a16:creationId xmlns:a16="http://schemas.microsoft.com/office/drawing/2014/main" id="{C031E766-58E1-4ADD-817D-C116AC4E93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667626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xplainWhyItsMatrixMultiplication">
            <a:hlinkClick r:id="" action="ppaction://media"/>
            <a:extLst>
              <a:ext uri="{FF2B5EF4-FFF2-40B4-BE49-F238E27FC236}">
                <a16:creationId xmlns:a16="http://schemas.microsoft.com/office/drawing/2014/main" id="{964A68F1-DC57-4C21-AE99-8A4489B6D44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4577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7.5)">
                                      <p:cBhvr>
                                        <p:cTn id="12" dur="79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RotationThenShear">
            <a:hlinkClick r:id="" action="ppaction://media"/>
            <a:extLst>
              <a:ext uri="{FF2B5EF4-FFF2-40B4-BE49-F238E27FC236}">
                <a16:creationId xmlns:a16="http://schemas.microsoft.com/office/drawing/2014/main" id="{5FB5BD2E-B24D-4D1F-A51B-06878397090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6313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skAssociativityQuestion">
            <a:hlinkClick r:id="" action="ppaction://media"/>
            <a:extLst>
              <a:ext uri="{FF2B5EF4-FFF2-40B4-BE49-F238E27FC236}">
                <a16:creationId xmlns:a16="http://schemas.microsoft.com/office/drawing/2014/main" id="{4204EB3A-175F-41E1-811D-93B8F089DC9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098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ThreeSuccessiveTransformationsSimple">
            <a:hlinkClick r:id="" action="ppaction://media"/>
            <a:extLst>
              <a:ext uri="{FF2B5EF4-FFF2-40B4-BE49-F238E27FC236}">
                <a16:creationId xmlns:a16="http://schemas.microsoft.com/office/drawing/2014/main" id="{A36A6D6B-7227-4F5D-B6D5-7169711F33B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3655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8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NameDeterminant">
            <a:hlinkClick r:id="" action="ppaction://media"/>
            <a:extLst>
              <a:ext uri="{FF2B5EF4-FFF2-40B4-BE49-F238E27FC236}">
                <a16:creationId xmlns:a16="http://schemas.microsoft.com/office/drawing/2014/main" id="{8B854782-453E-4050-AF0B-8DDE4268934F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04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72543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HatJHatOrientation">
            <a:hlinkClick r:id="" action="ppaction://media"/>
            <a:extLst>
              <a:ext uri="{FF2B5EF4-FFF2-40B4-BE49-F238E27FC236}">
                <a16:creationId xmlns:a16="http://schemas.microsoft.com/office/drawing/2014/main" id="{4B4970BB-80D1-4D72-8D8F-0717D8AC433E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2198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91127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8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mediacall" presetSubtype="0" fill="hold" nodeType="withEffect">
                                  <p:stCondLst>
                                    <p:cond delay="3200"/>
                                  </p:stCondLst>
                                  <p:childTnLst>
                                    <p:cmd type="call" cmd="togglePause">
                                      <p:cBhvr>
                                        <p:cTn id="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3.5)">
                                      <p:cBhvr>
                                        <p:cTn id="12" dur="734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3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28</TotalTime>
  <Words>39</Words>
  <Application>Microsoft Office PowerPoint</Application>
  <PresentationFormat>Widescreen</PresentationFormat>
  <Paragraphs>18</Paragraphs>
  <Slides>16</Slides>
  <Notes>7</Notes>
  <HiddenSlides>0</HiddenSlides>
  <MMClips>15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Cambria Math</vt:lpstr>
      <vt:lpstr>GHEA Mariam</vt:lpstr>
      <vt:lpstr>Office Theme</vt:lpstr>
      <vt:lpstr>Կրկնություն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Կրկնություն</dc:title>
  <dc:creator>Ashot</dc:creator>
  <cp:lastModifiedBy>Ashot</cp:lastModifiedBy>
  <cp:revision>3</cp:revision>
  <dcterms:created xsi:type="dcterms:W3CDTF">2018-09-24T08:21:10Z</dcterms:created>
  <dcterms:modified xsi:type="dcterms:W3CDTF">2018-09-24T08:49:33Z</dcterms:modified>
</cp:coreProperties>
</file>

<file path=docProps/thumbnail.jpeg>
</file>